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85"/>
  </p:normalViewPr>
  <p:slideViewPr>
    <p:cSldViewPr snapToGrid="0" snapToObjects="1">
      <p:cViewPr varScale="1">
        <p:scale>
          <a:sx n="89" d="100"/>
          <a:sy n="89" d="100"/>
        </p:scale>
        <p:origin x="8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59F6A-5F01-5F4A-B58A-9A268421FA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40676C-F76D-034B-8DE6-8659B8AECE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83156-44D0-2444-9965-4902D5E43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AA823-6EBF-D543-844F-FB61BDB433DC}" type="datetimeFigureOut">
              <a:rPr lang="en-GB" smtClean="0"/>
              <a:t>03/10/2019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140FCF-81CF-2143-9E7A-E5254F383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3EF375-D9EF-2D4B-B8CB-7336AAF51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ECCF-D984-4249-8277-733C39D9E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160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BF1F1-31D9-8D48-BFDA-732C823A8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C4DD70-F361-4B4D-BEEA-D668795E8B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3127BA-EBC1-574F-8F3B-CF50E663B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AA823-6EBF-D543-844F-FB61BDB433DC}" type="datetimeFigureOut">
              <a:rPr lang="en-GB" smtClean="0"/>
              <a:t>03/10/2019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797138-0C87-5A4A-BDAC-F22F644C4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E013E-BCEF-3444-BF0A-1D902D667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ECCF-D984-4249-8277-733C39D9E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489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176E73-DD6B-3946-A9A4-A7098E35FF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21756B-4A58-DD41-9011-2DCE6E5CC0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E88F5B-B1C8-F748-B174-39DCFB1BE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AA823-6EBF-D543-844F-FB61BDB433DC}" type="datetimeFigureOut">
              <a:rPr lang="en-GB" smtClean="0"/>
              <a:t>03/10/2019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1A4DF-64D2-D548-9694-D8D958D9A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3F6F0-2BCE-4842-A850-1B418390D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ECCF-D984-4249-8277-733C39D9E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680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A5E6B-E188-454B-88BF-470BA5649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B261E-15CB-D046-9BC3-AFABD68E5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0F215E-22C9-A447-AAE7-473C3F7E8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AA823-6EBF-D543-844F-FB61BDB433DC}" type="datetimeFigureOut">
              <a:rPr lang="en-GB" smtClean="0"/>
              <a:t>03/10/2019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20E1D-60B6-F94B-91C5-6C96463D9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A47B6-B37A-7D47-841F-5EA9AEDA6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ECCF-D984-4249-8277-733C39D9E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981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9D7ED-E3C3-4C46-AD0C-6C3938CD3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A64326-A088-FA4A-987C-A40AB33EA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695998-0E89-3F4A-A94F-C6A86692C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AA823-6EBF-D543-844F-FB61BDB433DC}" type="datetimeFigureOut">
              <a:rPr lang="en-GB" smtClean="0"/>
              <a:t>03/10/2019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6D7A86-04F0-044A-ADEC-95F86B403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3D374-47DE-E04B-8885-2DA575CCB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ECCF-D984-4249-8277-733C39D9E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455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7B52D-4942-B94A-9D0D-DFC291CF3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EFCF1-6A1B-9145-8AED-0DF75473F5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236BC0-A119-2340-B1BA-25AB554279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97A80F-8237-1E41-93C3-16CBE47F9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AA823-6EBF-D543-844F-FB61BDB433DC}" type="datetimeFigureOut">
              <a:rPr lang="en-GB" smtClean="0"/>
              <a:t>03/10/2019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A2AEDC-B86A-F644-AF35-2B43F1254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2A2771-C65F-8C49-9076-0DB830349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ECCF-D984-4249-8277-733C39D9E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498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AE20D-5A28-524C-81A6-7126A21D5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E22BB9-781E-794D-960D-1A6E18CCF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043969-938A-9649-9F71-B53A63FA5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DF8669-A7E2-6C46-AF85-C0451318F5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0D42E7-1D05-4A42-B235-F8AA45FDF3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B358F1-F386-FF4A-BBCC-14492F5F5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AA823-6EBF-D543-844F-FB61BDB433DC}" type="datetimeFigureOut">
              <a:rPr lang="en-GB" smtClean="0"/>
              <a:t>03/10/2019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EE4819-4CCA-8B43-89C6-47AF933F4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44F290-78D4-8F47-A9AC-7C4C54076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ECCF-D984-4249-8277-733C39D9E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455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D89F7-5A7C-4948-9B97-DDCAFF75C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78375E-C21A-0B43-A101-25A62692B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AA823-6EBF-D543-844F-FB61BDB433DC}" type="datetimeFigureOut">
              <a:rPr lang="en-GB" smtClean="0"/>
              <a:t>03/10/2019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51883C-BEC7-A742-8911-D9130899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B61B89-227A-DE46-970D-3D13F5ADE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ECCF-D984-4249-8277-733C39D9E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123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6544B3-CC9C-B748-A470-A2A37048A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AA823-6EBF-D543-844F-FB61BDB433DC}" type="datetimeFigureOut">
              <a:rPr lang="en-GB" smtClean="0"/>
              <a:t>03/10/2019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3CA306-2D32-904F-824A-84A7F333C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9A8154-DB5F-8D44-8035-56926E711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ECCF-D984-4249-8277-733C39D9E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642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41A0F-70B0-EA46-A5E1-4717D3F92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A3944-B052-ED4D-AF95-834CAF1CF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102D6F-0372-9E4E-8577-E5F36F942D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3B2EAF-4CE1-6F42-92EC-315F11CCE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AA823-6EBF-D543-844F-FB61BDB433DC}" type="datetimeFigureOut">
              <a:rPr lang="en-GB" smtClean="0"/>
              <a:t>03/10/2019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C7B969-9DBF-D348-9DB4-08425724E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7C5AA9-BFC5-3442-8387-490E0B050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ECCF-D984-4249-8277-733C39D9E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052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26572-93A6-8A4A-998D-2E88705AF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4863C7-0763-A945-BC9E-ECEC47AB40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68EB94-22C2-034E-9610-9E6D21107E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4DA65F-9744-B449-BDA2-F44FBC3F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AA823-6EBF-D543-844F-FB61BDB433DC}" type="datetimeFigureOut">
              <a:rPr lang="en-GB" smtClean="0"/>
              <a:t>03/10/2019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903780-0EA3-0C40-BBBD-A9294649D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5DBD7-AB5C-E048-A018-E08C2ED3C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ECCF-D984-4249-8277-733C39D9E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075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D28777-0DFC-1549-ABF6-041F162E9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6A66F-0F25-9842-A9DD-52EF88955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70BAB-F598-DC4E-B3B3-5BE9653E58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AA823-6EBF-D543-844F-FB61BDB433DC}" type="datetimeFigureOut">
              <a:rPr lang="en-GB" smtClean="0"/>
              <a:t>03/10/2019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7938B-9F74-4B4B-86DB-9B556B9D76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D2C8F-3173-1A41-9360-1E8E2E4688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FECCF-D984-4249-8277-733C39D9E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614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850128-F7B4-D24A-ABFB-35EEBAB52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249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EFC570-37FE-2A47-9DD6-CEADA198D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6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355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92EF91-D197-B545-905B-249A9091B1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48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880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6CC258-3C99-E847-8CEC-792DD5AB2D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6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108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8428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 Jones</dc:creator>
  <cp:lastModifiedBy>Nichola Jones</cp:lastModifiedBy>
  <cp:revision>1</cp:revision>
  <dcterms:created xsi:type="dcterms:W3CDTF">2019-10-03T22:13:19Z</dcterms:created>
  <dcterms:modified xsi:type="dcterms:W3CDTF">2019-10-03T22:17:31Z</dcterms:modified>
</cp:coreProperties>
</file>